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handoutMasterIdLst>
    <p:handoutMasterId r:id="rId125"/>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538" r:id="rId67"/>
    <p:sldId id="539" r:id="rId68"/>
    <p:sldId id="540" r:id="rId69"/>
    <p:sldId id="541" r:id="rId70"/>
    <p:sldId id="542" r:id="rId71"/>
    <p:sldId id="416" r:id="rId72"/>
    <p:sldId id="469" r:id="rId73"/>
    <p:sldId id="480" r:id="rId74"/>
    <p:sldId id="544" r:id="rId75"/>
    <p:sldId id="546" r:id="rId76"/>
    <p:sldId id="543" r:id="rId77"/>
    <p:sldId id="475" r:id="rId78"/>
    <p:sldId id="453" r:id="rId79"/>
    <p:sldId id="455" r:id="rId80"/>
    <p:sldId id="456" r:id="rId81"/>
    <p:sldId id="478" r:id="rId82"/>
    <p:sldId id="479" r:id="rId83"/>
    <p:sldId id="460" r:id="rId84"/>
    <p:sldId id="462" r:id="rId85"/>
    <p:sldId id="461" r:id="rId86"/>
    <p:sldId id="481" r:id="rId87"/>
    <p:sldId id="483" r:id="rId88"/>
    <p:sldId id="482" r:id="rId89"/>
    <p:sldId id="484" r:id="rId90"/>
    <p:sldId id="485" r:id="rId91"/>
    <p:sldId id="486" r:id="rId92"/>
    <p:sldId id="487" r:id="rId93"/>
    <p:sldId id="488" r:id="rId94"/>
    <p:sldId id="489" r:id="rId95"/>
    <p:sldId id="490" r:id="rId96"/>
    <p:sldId id="491" r:id="rId97"/>
    <p:sldId id="492" r:id="rId98"/>
    <p:sldId id="493" r:id="rId99"/>
    <p:sldId id="494" r:id="rId100"/>
    <p:sldId id="499" r:id="rId101"/>
    <p:sldId id="500" r:id="rId102"/>
    <p:sldId id="498" r:id="rId103"/>
    <p:sldId id="495" r:id="rId104"/>
    <p:sldId id="496" r:id="rId105"/>
    <p:sldId id="497" r:id="rId106"/>
    <p:sldId id="501" r:id="rId107"/>
    <p:sldId id="527" r:id="rId108"/>
    <p:sldId id="528" r:id="rId109"/>
    <p:sldId id="529" r:id="rId110"/>
    <p:sldId id="530" r:id="rId111"/>
    <p:sldId id="531" r:id="rId112"/>
    <p:sldId id="503" r:id="rId113"/>
    <p:sldId id="507" r:id="rId114"/>
    <p:sldId id="504" r:id="rId115"/>
    <p:sldId id="505" r:id="rId116"/>
    <p:sldId id="476" r:id="rId117"/>
    <p:sldId id="401" r:id="rId118"/>
    <p:sldId id="477" r:id="rId119"/>
    <p:sldId id="365" r:id="rId120"/>
    <p:sldId id="427" r:id="rId121"/>
    <p:sldId id="389" r:id="rId122"/>
    <p:sldId id="324" r:id="rId123"/>
  </p:sldIdLst>
  <p:sldSz cx="12192000" cy="6858000"/>
  <p:notesSz cx="6858000" cy="9144000"/>
  <p:custDataLst>
    <p:tags r:id="rId1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CCFF"/>
    <a:srgbClr val="00FFFF"/>
    <a:srgbClr val="FFFFFF"/>
    <a:srgbClr val="F6F7F9"/>
    <a:srgbClr val="9966FF"/>
    <a:srgbClr val="66CC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31" autoAdjust="0"/>
    <p:restoredTop sz="83958" autoAdjust="0"/>
  </p:normalViewPr>
  <p:slideViewPr>
    <p:cSldViewPr snapToGrid="0">
      <p:cViewPr varScale="1">
        <p:scale>
          <a:sx n="69" d="100"/>
          <a:sy n="69" d="100"/>
        </p:scale>
        <p:origin x="946" y="67"/>
      </p:cViewPr>
      <p:guideLst>
        <p:guide orient="horz" pos="2546"/>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2025/4/22</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107</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112</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116</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118</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4B87-0136-2E56-6272-A3318B3C4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01F4B5-5318-C91C-8A0D-8F98072B21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4CD387-A7F9-3D18-9439-8CF88049D83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BFC50A5-D249-4E8C-9526-E6DEB9101193}"/>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45162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4260429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411418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89C0-80E1-FD03-8EC9-41E320818A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53382-ECD9-EB45-0B3E-1C6A0E64E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C8A522-1639-EC94-439F-EEF7209E1A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E77A4B0B-99DD-F645-F0A8-40ED47BC2C4B}"/>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1967264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CDF09-B907-C3E3-F3D6-27FE3F0F89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BD0C0B-B2EC-6BE0-6AE2-F40A14B3D2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438B34-0C97-D2C3-DFAC-159D262C6D8E}"/>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B8A41E2-8E24-37FE-94D9-DA91515ED95D}"/>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12112311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8DE12-0747-B3E1-5CDF-14F1130C6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131A21-EF9B-3125-452E-64F53B0480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0601E-18E0-ED1F-FF9D-B36CCC5C3246}"/>
              </a:ext>
            </a:extLst>
          </p:cNvPr>
          <p:cNvSpPr>
            <a:spLocks noGrp="1"/>
          </p:cNvSpPr>
          <p:nvPr>
            <p:ph type="body" idx="1"/>
          </p:nvPr>
        </p:nvSpPr>
        <p:spPr/>
        <p:txBody>
          <a:bodyPr/>
          <a:lstStyle/>
          <a:p>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393349C-FEA7-7C3A-BF62-E15A343DF6FF}"/>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3258608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77</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86</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0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2.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1.png"/><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7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26"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27"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spid="_x0000_s1028"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116</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117</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118</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119</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120</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121</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122</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2050"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8580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496923" r="-526" b="-580000"/>
                          </a:stretch>
                        </a:blip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9670-B3F9-61EA-B858-02A33B760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85638C-DFF5-5517-605B-D927F87F56FC}"/>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C3ED2D7-F0A1-6F99-0739-B3C238DE873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64F1703-31DF-4821-9145-F7C6F9EC7B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0BE4FF7-3ACD-4898-7C60-C7E0C9E0D6CB}"/>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05224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3603082399"/>
              </p:ext>
            </p:extLst>
          </p:nvPr>
        </p:nvGraphicFramePr>
        <p:xfrm>
          <a:off x="1495425" y="942955"/>
          <a:ext cx="6534150" cy="531242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178431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907225945"/>
              </p:ext>
            </p:extLst>
          </p:nvPr>
        </p:nvGraphicFramePr>
        <p:xfrm>
          <a:off x="1495425" y="942955"/>
          <a:ext cx="6534150" cy="4565028"/>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361629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9210-C1F3-0F4B-C4BE-43229D35EF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241AFD0-1F94-557F-0280-BC899A31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0B44539-AA02-E6D1-1465-6B89150F452B}"/>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Data Mem</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5AEEF58-9100-F48E-71C7-CC756B993FA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3F9120B-EF2F-978F-4B28-3E783C7DD8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1CE6A3C9-8B65-4D80-CCBD-8051587F6A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1F7399B-730F-FF9F-D827-2F946337804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445426A-9933-0985-BBE2-CC88E32F1CC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A566540-454D-616A-28B1-E4C9A52DC3F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9ACAAF0C-96DC-4DCF-F093-8E3300A8D4C9}"/>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914330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F6919B-43B9-0307-ACA6-C1A13A8B0C3A}"/>
            </a:ext>
          </a:extLst>
        </p:cNvPr>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0E8A81F-9E08-D40A-2714-38AA34B4896E}"/>
              </a:ext>
            </a:extLst>
          </p:cNvPr>
          <p:cNvGraphicFramePr>
            <a:graphicFrameLocks noGrp="1"/>
          </p:cNvGraphicFramePr>
          <p:nvPr>
            <p:extLst>
              <p:ext uri="{D42A27DB-BD31-4B8C-83A1-F6EECF244321}">
                <p14:modId xmlns:p14="http://schemas.microsoft.com/office/powerpoint/2010/main" val="509142523"/>
              </p:ext>
            </p:extLst>
          </p:nvPr>
        </p:nvGraphicFramePr>
        <p:xfrm>
          <a:off x="0" y="0"/>
          <a:ext cx="11769088" cy="9231856"/>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gridCol w="519902">
                  <a:extLst>
                    <a:ext uri="{9D8B030D-6E8A-4147-A177-3AD203B41FA5}">
                      <a16:colId xmlns:a16="http://schemas.microsoft.com/office/drawing/2014/main" val="681821384"/>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23, 4096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66283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5773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319549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5746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04254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7667000"/>
                  </a:ext>
                </a:extLst>
              </a:tr>
              <a:tr h="407872">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405541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38305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7963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53085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03354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88002"/>
                  </a:ext>
                </a:extLst>
              </a:tr>
            </a:tbl>
          </a:graphicData>
        </a:graphic>
      </p:graphicFrame>
      <p:sp>
        <p:nvSpPr>
          <p:cNvPr id="2" name="投影片編號版面配置區 1">
            <a:extLst>
              <a:ext uri="{FF2B5EF4-FFF2-40B4-BE49-F238E27FC236}">
                <a16:creationId xmlns:a16="http://schemas.microsoft.com/office/drawing/2014/main" id="{1665C078-61F2-A95B-98FB-7A1EE1BCB2F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75</a:t>
            </a:fld>
            <a:endParaRPr lang="zh-CN" altLang="en-US" dirty="0"/>
          </a:p>
        </p:txBody>
      </p:sp>
      <p:graphicFrame>
        <p:nvGraphicFramePr>
          <p:cNvPr id="5" name="表格 4">
            <a:extLst>
              <a:ext uri="{FF2B5EF4-FFF2-40B4-BE49-F238E27FC236}">
                <a16:creationId xmlns:a16="http://schemas.microsoft.com/office/drawing/2014/main" id="{A99DB77C-8C0A-E856-24BB-293927FD59EC}"/>
              </a:ext>
            </a:extLst>
          </p:cNvPr>
          <p:cNvGraphicFramePr>
            <a:graphicFrameLocks noGrp="1"/>
          </p:cNvGraphicFramePr>
          <p:nvPr>
            <p:extLst>
              <p:ext uri="{D42A27DB-BD31-4B8C-83A1-F6EECF244321}">
                <p14:modId xmlns:p14="http://schemas.microsoft.com/office/powerpoint/2010/main" val="667456371"/>
              </p:ext>
            </p:extLst>
          </p:nvPr>
        </p:nvGraphicFramePr>
        <p:xfrm>
          <a:off x="11995485" y="0"/>
          <a:ext cx="3150704" cy="702312"/>
        </p:xfrm>
        <a:graphic>
          <a:graphicData uri="http://schemas.openxmlformats.org/drawingml/2006/table">
            <a:tbl>
              <a:tblPr firstRow="1" bandRow="1">
                <a:tableStyleId>{5C22544A-7EE6-4342-B048-85BDC9FD1C3A}</a:tableStyleId>
              </a:tblPr>
              <a:tblGrid>
                <a:gridCol w="964095">
                  <a:extLst>
                    <a:ext uri="{9D8B030D-6E8A-4147-A177-3AD203B41FA5}">
                      <a16:colId xmlns:a16="http://schemas.microsoft.com/office/drawing/2014/main" val="2379852222"/>
                    </a:ext>
                  </a:extLst>
                </a:gridCol>
                <a:gridCol w="2186609">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00336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963C9-D9F2-4D99-BF19-2D42DB0317E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2A5300C-F41A-C836-9B2C-738318BEA056}"/>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3BA442EE-63F8-2A0B-384A-F5CBFC586884}"/>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6AFB541-DFBC-3EA3-2120-7118B0CE2A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DFC151A-8987-E0B6-E033-0006D92B71B9}"/>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76</a:t>
            </a:fld>
            <a:endParaRPr lang="zh-CN" altLang="en-US" dirty="0"/>
          </a:p>
        </p:txBody>
      </p:sp>
      <p:graphicFrame>
        <p:nvGraphicFramePr>
          <p:cNvPr id="6" name="表格 5">
            <a:extLst>
              <a:ext uri="{FF2B5EF4-FFF2-40B4-BE49-F238E27FC236}">
                <a16:creationId xmlns:a16="http://schemas.microsoft.com/office/drawing/2014/main" id="{EF22DD12-2EE7-E9AC-C29A-A89071B2990E}"/>
              </a:ext>
            </a:extLst>
          </p:cNvPr>
          <p:cNvGraphicFramePr>
            <a:graphicFrameLocks noGrp="1"/>
          </p:cNvGraphicFramePr>
          <p:nvPr>
            <p:extLst>
              <p:ext uri="{D42A27DB-BD31-4B8C-83A1-F6EECF244321}">
                <p14:modId xmlns:p14="http://schemas.microsoft.com/office/powerpoint/2010/main" val="647139726"/>
              </p:ext>
            </p:extLst>
          </p:nvPr>
        </p:nvGraphicFramePr>
        <p:xfrm>
          <a:off x="568442" y="1020986"/>
          <a:ext cx="11249186" cy="5504392"/>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646674"/>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1FB3F318-93EE-D74F-1266-A63FAE84E1DD}"/>
              </a:ext>
            </a:extLst>
          </p:cNvPr>
          <p:cNvGraphicFramePr>
            <a:graphicFrameLocks noGrp="1"/>
          </p:cNvGraphicFramePr>
          <p:nvPr>
            <p:extLst>
              <p:ext uri="{D42A27DB-BD31-4B8C-83A1-F6EECF244321}">
                <p14:modId xmlns:p14="http://schemas.microsoft.com/office/powerpoint/2010/main" val="2076779394"/>
              </p:ext>
            </p:extLst>
          </p:nvPr>
        </p:nvGraphicFramePr>
        <p:xfrm>
          <a:off x="10262428" y="149832"/>
          <a:ext cx="1555200" cy="702312"/>
        </p:xfrm>
        <a:graphic>
          <a:graphicData uri="http://schemas.openxmlformats.org/drawingml/2006/table">
            <a:tbl>
              <a:tblPr firstRow="1" bandRow="1">
                <a:tableStyleId>{5C22544A-7EE6-4342-B048-85BDC9FD1C3A}</a:tableStyleId>
              </a:tblPr>
              <a:tblGrid>
                <a:gridCol w="518400">
                  <a:extLst>
                    <a:ext uri="{9D8B030D-6E8A-4147-A177-3AD203B41FA5}">
                      <a16:colId xmlns:a16="http://schemas.microsoft.com/office/drawing/2014/main" val="2379852222"/>
                    </a:ext>
                  </a:extLst>
                </a:gridCol>
                <a:gridCol w="1036800">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64141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39361</TotalTime>
  <Words>19257</Words>
  <Application>Microsoft Office PowerPoint</Application>
  <PresentationFormat>寬螢幕</PresentationFormat>
  <Paragraphs>9202</Paragraphs>
  <Slides>122</Slides>
  <Notes>122</Notes>
  <HiddenSlides>13</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122</vt:i4>
      </vt:variant>
    </vt:vector>
  </HeadingPairs>
  <TitlesOfParts>
    <vt:vector size="138" baseType="lpstr">
      <vt:lpstr>-apple-system</vt:lpstr>
      <vt:lpstr>Microsoft YaHei</vt:lpstr>
      <vt:lpstr>Microsoft YaHei</vt:lpstr>
      <vt:lpstr>Roboto</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348</cp:revision>
  <dcterms:created xsi:type="dcterms:W3CDTF">2015-05-05T08:02:14Z</dcterms:created>
  <dcterms:modified xsi:type="dcterms:W3CDTF">2025-04-21T16:23:30Z</dcterms:modified>
</cp:coreProperties>
</file>